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3D083-8906-44DF-BA97-DD0998668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68ACCE-E5FB-4283-8112-181F28815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6EB9C5-A337-4D31-8C5B-77525DFC8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87A7F5-2B95-401F-B0F3-88EFD86B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F9F7E2-38D8-444D-9F40-8BD34884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648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9BB64D-D0E7-4AD7-8187-2FE59F2E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BD676D-C7F5-4CDD-AC23-2400784D6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F1632A-5E22-4C74-B699-DB1FE160D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478B6-7CE0-4495-8027-5CE97040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01EF47-D307-4CD0-8D0C-145C9F959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5363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8DF8C7-32BD-4658-86B3-A989DF35F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A3B5E9-D555-42B2-AD40-3F7A9765E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7CE314-0547-4B98-A98C-3024DB67E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40C25-2C9A-44F2-BE72-546FF332C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7BB072-4B32-4F4C-A3C5-59770121B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277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0E1A3A-D04E-42F6-BCB6-52AF05A8D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72055C-D4F7-401A-8544-35F4A1391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3E94BF-969F-409A-9E26-D3DDC89B5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CB28F-931F-4600-B757-E32885DB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4E3234-4141-41A6-AFDF-0EBABBAE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246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DA4D3E-0076-47CF-B7AF-EF5DF1EF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101553-1C37-4FE8-9D02-EEEF89C8A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76F193-8DF4-4E0C-8A5C-1002878B9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AE3A8-2788-468A-840F-97763432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22343E-6793-4AE5-95C6-54DED49A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396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53D7DC-E9B7-41D3-9879-ECF257B7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B89DF-9999-4449-B721-2F3D93A60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3CEECF-03E4-4774-9BE9-3576A60C1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0391EC-94BA-46F2-8F0D-952BDAD7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FB9A99-9AB4-4DB6-8DD8-77C765436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09A952-A908-414A-9F24-F3095D0B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1077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ADDBBA-179C-4BE7-B73F-FC1FF9A30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E8ECF7-6460-4E63-B397-AC7E86A29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165AD3-7B05-4B6C-B2E4-27D8610F7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729BFAC-A42F-4C47-9702-A80EACFD6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652F7B-AE0B-46B9-AD54-0205A81D6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429800E-8A34-4FDC-A659-59257BC2E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95911CA-C44C-44E7-AC11-062D1F09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C41C508-2DC9-4C20-9CB4-C2F14510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364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CF468-8B25-4CF9-9FBF-4986E76B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0CE81B-AEC4-49AE-9FE8-BEA6F9E7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40D78C-65C0-4A10-8D20-DAF59FC5E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238BFE4-E6BB-49A5-BD84-9E2421E61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08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7B1EF23-3ECE-42D8-9588-8C04C6B96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B082229-C3CB-460C-9A76-FF3C98264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19CE46-22FC-45BE-A529-FF8927F9C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27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C4769-FDF9-4178-9A4A-F83D78588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D15ECB-0EA4-42EC-9A63-C34CF057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2FFA56-24AC-45E4-843C-D55BE0BEC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551A07-07E4-4694-9FE5-30BDA5EE2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1B7AB2-E673-4426-895F-7F0FF2BA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4A1725-F7B8-4161-BB0D-A0C8C6380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882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F2A21-80A5-466D-B985-96300660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F16BE8F-8792-469A-A25C-1296E75952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E0EE27-A095-4525-ACC2-5697F7B06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6E8E55-1304-4A45-ABFD-2FA65D482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ECA09B-69D5-41EB-9E30-54538E96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443668-1A3B-49E9-9C68-2F304AC8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993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07A179E-25AA-4C9C-A3F4-FE2B1D87D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924276-C06F-4744-9DBD-0896C6B23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FF6C58-394F-4C92-BB39-001293CEBC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79962-D682-4EF3-98D3-020E9FC3359A}" type="datetimeFigureOut">
              <a:rPr lang="fr-BE" smtClean="0"/>
              <a:t>07-10-24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8A8FDB-6236-46B5-9508-47FEA02AAB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90EA0E-315D-455F-A7D6-6AF3965A77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4186A-4DEB-4DB7-AA27-ACDCD992F1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82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8D8D9BA-CFEC-4955-86FC-E3F0BD1AEC28}"/>
              </a:ext>
            </a:extLst>
          </p:cNvPr>
          <p:cNvSpPr txBox="1"/>
          <p:nvPr/>
        </p:nvSpPr>
        <p:spPr>
          <a:xfrm>
            <a:off x="685796" y="209547"/>
            <a:ext cx="5410204" cy="138499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fr-BE" sz="2000" u="sng" dirty="0">
                <a:solidFill>
                  <a:schemeClr val="bg1"/>
                </a:solidFill>
              </a:rPr>
              <a:t>Accès et parking </a:t>
            </a:r>
            <a:r>
              <a:rPr lang="fr-BE" dirty="0">
                <a:solidFill>
                  <a:schemeClr val="bg1"/>
                </a:solidFill>
              </a:rPr>
              <a:t>:</a:t>
            </a:r>
          </a:p>
          <a:p>
            <a:r>
              <a:rPr lang="fr-BE" sz="1600" dirty="0">
                <a:solidFill>
                  <a:schemeClr val="bg1"/>
                </a:solidFill>
              </a:rPr>
              <a:t>Le cabinet de kinésithérapie est situé au Sud de Bruxelles à proximité de la N5, de la N25 et de la E411</a:t>
            </a:r>
          </a:p>
          <a:p>
            <a:r>
              <a:rPr lang="fr-BE" sz="1600" dirty="0">
                <a:solidFill>
                  <a:schemeClr val="bg1"/>
                </a:solidFill>
              </a:rPr>
              <a:t>Accès bus par la ligne 19 Ottignies-Nivelles</a:t>
            </a:r>
          </a:p>
          <a:p>
            <a:r>
              <a:rPr lang="fr-BE" sz="1600" dirty="0">
                <a:solidFill>
                  <a:schemeClr val="bg1"/>
                </a:solidFill>
              </a:rPr>
              <a:t>Parking </a:t>
            </a:r>
            <a:r>
              <a:rPr lang="fr-BE" sz="1600">
                <a:solidFill>
                  <a:schemeClr val="bg1"/>
                </a:solidFill>
              </a:rPr>
              <a:t>aisé , ne </a:t>
            </a:r>
            <a:r>
              <a:rPr lang="fr-BE" sz="1600" dirty="0">
                <a:solidFill>
                  <a:schemeClr val="bg1"/>
                </a:solidFill>
              </a:rPr>
              <a:t>pas </a:t>
            </a:r>
            <a:r>
              <a:rPr lang="fr-BE" sz="1600">
                <a:solidFill>
                  <a:schemeClr val="bg1"/>
                </a:solidFill>
              </a:rPr>
              <a:t>se garer devant </a:t>
            </a:r>
            <a:r>
              <a:rPr lang="fr-BE" sz="1600" dirty="0">
                <a:solidFill>
                  <a:schemeClr val="bg1"/>
                </a:solidFill>
              </a:rPr>
              <a:t>les deux portes de garage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59F6C5-807E-4AEF-95DC-AEA9ED4FD66A}"/>
              </a:ext>
            </a:extLst>
          </p:cNvPr>
          <p:cNvSpPr txBox="1"/>
          <p:nvPr/>
        </p:nvSpPr>
        <p:spPr>
          <a:xfrm flipH="1">
            <a:off x="685794" y="2285998"/>
            <a:ext cx="5410203" cy="1138773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fr-BE" sz="2000" u="sng" dirty="0">
                <a:solidFill>
                  <a:schemeClr val="bg1"/>
                </a:solidFill>
              </a:rPr>
              <a:t>Horaires de consultations</a:t>
            </a:r>
            <a:r>
              <a:rPr lang="fr-BE" dirty="0">
                <a:solidFill>
                  <a:schemeClr val="bg1"/>
                </a:solidFill>
              </a:rPr>
              <a:t>:</a:t>
            </a:r>
          </a:p>
          <a:p>
            <a:r>
              <a:rPr lang="fr-BE" sz="1600" dirty="0">
                <a:solidFill>
                  <a:schemeClr val="bg1"/>
                </a:solidFill>
              </a:rPr>
              <a:t>Lundi : 09:00 à 17:00</a:t>
            </a:r>
          </a:p>
          <a:p>
            <a:r>
              <a:rPr lang="fr-BE" sz="1600" dirty="0">
                <a:solidFill>
                  <a:schemeClr val="bg1"/>
                </a:solidFill>
              </a:rPr>
              <a:t>Mercredi : 09:00 à 17:00</a:t>
            </a:r>
          </a:p>
          <a:p>
            <a:r>
              <a:rPr lang="fr-BE" sz="1600" dirty="0">
                <a:solidFill>
                  <a:schemeClr val="bg1"/>
                </a:solidFill>
              </a:rPr>
              <a:t>Vendredi : 09:00 à 17:00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5344FE6-77F7-4E66-AEF9-A76F90C96BCA}"/>
              </a:ext>
            </a:extLst>
          </p:cNvPr>
          <p:cNvSpPr txBox="1"/>
          <p:nvPr/>
        </p:nvSpPr>
        <p:spPr>
          <a:xfrm>
            <a:off x="685795" y="3870007"/>
            <a:ext cx="5410201" cy="89255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fr-BE" sz="2000" u="sng" dirty="0">
                <a:solidFill>
                  <a:schemeClr val="bg1"/>
                </a:solidFill>
              </a:rPr>
              <a:t>Mode de paiement :</a:t>
            </a:r>
          </a:p>
          <a:p>
            <a:r>
              <a:rPr lang="fr-BE" sz="1600" dirty="0">
                <a:solidFill>
                  <a:schemeClr val="bg1"/>
                </a:solidFill>
              </a:rPr>
              <a:t>Possibilité de paiement par </a:t>
            </a:r>
            <a:r>
              <a:rPr lang="fr-BE" sz="1600" dirty="0" err="1">
                <a:solidFill>
                  <a:schemeClr val="bg1"/>
                </a:solidFill>
              </a:rPr>
              <a:t>bancontact</a:t>
            </a:r>
            <a:r>
              <a:rPr lang="fr-BE" sz="1600" dirty="0">
                <a:solidFill>
                  <a:schemeClr val="bg1"/>
                </a:solidFill>
              </a:rPr>
              <a:t> (Visa et Mastercard non acceptées)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EF2A19C-61D8-47A2-83DB-21E0D2D333B3}"/>
              </a:ext>
            </a:extLst>
          </p:cNvPr>
          <p:cNvSpPr txBox="1"/>
          <p:nvPr/>
        </p:nvSpPr>
        <p:spPr>
          <a:xfrm>
            <a:off x="685796" y="5207792"/>
            <a:ext cx="5410200" cy="89255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fr-BE" sz="2000" u="sng" dirty="0">
                <a:solidFill>
                  <a:schemeClr val="bg1"/>
                </a:solidFill>
              </a:rPr>
              <a:t>Documents première </a:t>
            </a:r>
            <a:r>
              <a:rPr lang="fr-BE" sz="2000" u="sng">
                <a:solidFill>
                  <a:schemeClr val="bg1"/>
                </a:solidFill>
              </a:rPr>
              <a:t>visite </a:t>
            </a:r>
            <a:r>
              <a:rPr lang="fr-BE" sz="2000">
                <a:solidFill>
                  <a:schemeClr val="bg1"/>
                </a:solidFill>
              </a:rPr>
              <a:t>:</a:t>
            </a:r>
            <a:endParaRPr lang="fr-B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chemeClr val="bg1"/>
                </a:solidFill>
              </a:rPr>
              <a:t>Carte d’identité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chemeClr val="bg1"/>
                </a:solidFill>
              </a:rPr>
              <a:t>Prescription médicale</a:t>
            </a:r>
          </a:p>
        </p:txBody>
      </p:sp>
    </p:spTree>
    <p:extLst>
      <p:ext uri="{BB962C8B-B14F-4D97-AF65-F5344CB8AC3E}">
        <p14:creationId xmlns:p14="http://schemas.microsoft.com/office/powerpoint/2010/main" val="1639404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Priscilla Hourman</dc:creator>
  <cp:lastModifiedBy>Priscilla Hourman</cp:lastModifiedBy>
  <cp:revision>6</cp:revision>
  <dcterms:created xsi:type="dcterms:W3CDTF">2020-04-23T19:54:58Z</dcterms:created>
  <dcterms:modified xsi:type="dcterms:W3CDTF">2024-10-07T18:40:52Z</dcterms:modified>
</cp:coreProperties>
</file>